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5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368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824" y="2214682"/>
            <a:ext cx="4872633" cy="380071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59274" y="675084"/>
            <a:ext cx="7425452" cy="42348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37"/>
              </a:lnSpc>
              <a:buNone/>
            </a:pPr>
            <a:r>
              <a:rPr lang="en-US" sz="667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Live Military Training Using VR</a:t>
            </a:r>
            <a:endParaRPr lang="en-US" sz="6670" dirty="0"/>
          </a:p>
        </p:txBody>
      </p:sp>
      <p:sp>
        <p:nvSpPr>
          <p:cNvPr id="7" name="Text 2"/>
          <p:cNvSpPr/>
          <p:nvPr/>
        </p:nvSpPr>
        <p:spPr>
          <a:xfrm>
            <a:off x="859274" y="5278160"/>
            <a:ext cx="7425452" cy="15711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93"/>
              </a:lnSpc>
              <a:buNone/>
            </a:pPr>
            <a:r>
              <a:rPr lang="en-US" sz="193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Virtual reality (VR) is transforming how the military conducts training exercises. By immersing soldiers in realistic 3D simulations, VR enables them to hone their skills and prepare for real-world combat scenarios in a safe, controlled environment.</a:t>
            </a:r>
            <a:endParaRPr lang="en-US" sz="1933" dirty="0"/>
          </a:p>
        </p:txBody>
      </p:sp>
      <p:sp>
        <p:nvSpPr>
          <p:cNvPr id="8" name="Shape 3"/>
          <p:cNvSpPr/>
          <p:nvPr/>
        </p:nvSpPr>
        <p:spPr>
          <a:xfrm>
            <a:off x="859274" y="7143869"/>
            <a:ext cx="392787" cy="392787"/>
          </a:xfrm>
          <a:prstGeom prst="roundRect">
            <a:avLst>
              <a:gd name="adj" fmla="val 2327746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4"/>
          <p:cNvSpPr/>
          <p:nvPr/>
        </p:nvSpPr>
        <p:spPr>
          <a:xfrm>
            <a:off x="1374815" y="7125414"/>
            <a:ext cx="1979414" cy="4296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383"/>
              </a:lnSpc>
              <a:buNone/>
            </a:pPr>
            <a:r>
              <a:rPr lang="en-US" sz="2417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</a:t>
            </a:r>
            <a:r>
              <a:rPr lang="en-US" sz="2417" b="1" dirty="0" err="1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pacifico</a:t>
            </a:r>
            <a:endParaRPr lang="en-US" sz="24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203013"/>
            <a:ext cx="104773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VR for Military Training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Increased Safety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eliminates the risks associated with live-fire drills, reducing injuries and damage to equipment.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 Savings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training is more cost-effective than traditional live exercises, which require expensive resources and logistics.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591639"/>
            <a:ext cx="311205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Retention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22421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immersive nature of VR enhances soldiers' ability to retain and apply what they've learned.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7841" y="2453164"/>
            <a:ext cx="4978598" cy="332327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0684" y="882491"/>
            <a:ext cx="7722632" cy="1269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97"/>
              </a:lnSpc>
              <a:buNone/>
            </a:pPr>
            <a:r>
              <a:rPr lang="en-US" sz="399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Immersive Battlefield Simulations</a:t>
            </a:r>
            <a:endParaRPr lang="en-US" sz="3998" dirty="0"/>
          </a:p>
        </p:txBody>
      </p:sp>
      <p:sp>
        <p:nvSpPr>
          <p:cNvPr id="7" name="Shape 2"/>
          <p:cNvSpPr/>
          <p:nvPr/>
        </p:nvSpPr>
        <p:spPr>
          <a:xfrm>
            <a:off x="995005" y="2456259"/>
            <a:ext cx="40600" cy="4890849"/>
          </a:xfrm>
          <a:prstGeom prst="roundRect">
            <a:avLst>
              <a:gd name="adj" fmla="val 225085"/>
            </a:avLst>
          </a:prstGeom>
          <a:solidFill>
            <a:srgbClr val="552C86"/>
          </a:solidFill>
          <a:ln/>
        </p:spPr>
      </p:sp>
      <p:sp>
        <p:nvSpPr>
          <p:cNvPr id="8" name="Shape 3"/>
          <p:cNvSpPr/>
          <p:nvPr/>
        </p:nvSpPr>
        <p:spPr>
          <a:xfrm>
            <a:off x="1243667" y="2892683"/>
            <a:ext cx="710684" cy="40600"/>
          </a:xfrm>
          <a:prstGeom prst="roundRect">
            <a:avLst>
              <a:gd name="adj" fmla="val 225085"/>
            </a:avLst>
          </a:prstGeom>
          <a:solidFill>
            <a:srgbClr val="552C86"/>
          </a:solidFill>
          <a:ln/>
        </p:spPr>
      </p:sp>
      <p:sp>
        <p:nvSpPr>
          <p:cNvPr id="9" name="Shape 4"/>
          <p:cNvSpPr/>
          <p:nvPr/>
        </p:nvSpPr>
        <p:spPr>
          <a:xfrm>
            <a:off x="786825" y="2684621"/>
            <a:ext cx="456843" cy="456843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60180" y="2760702"/>
            <a:ext cx="110014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99" dirty="0"/>
          </a:p>
        </p:txBody>
      </p:sp>
      <p:sp>
        <p:nvSpPr>
          <p:cNvPr id="11" name="Text 6"/>
          <p:cNvSpPr/>
          <p:nvPr/>
        </p:nvSpPr>
        <p:spPr>
          <a:xfrm>
            <a:off x="2132052" y="265926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Terrain Replication</a:t>
            </a:r>
            <a:endParaRPr lang="en-US" sz="1999" dirty="0"/>
          </a:p>
        </p:txBody>
      </p:sp>
      <p:sp>
        <p:nvSpPr>
          <p:cNvPr id="12" name="Text 7"/>
          <p:cNvSpPr/>
          <p:nvPr/>
        </p:nvSpPr>
        <p:spPr>
          <a:xfrm>
            <a:off x="2132052" y="3098363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environments accurately recreate the terrain, weather, and other environmental factors of real-world battlefields.</a:t>
            </a:r>
            <a:endParaRPr lang="en-US" sz="1599" dirty="0"/>
          </a:p>
        </p:txBody>
      </p:sp>
      <p:sp>
        <p:nvSpPr>
          <p:cNvPr id="13" name="Shape 8"/>
          <p:cNvSpPr/>
          <p:nvPr/>
        </p:nvSpPr>
        <p:spPr>
          <a:xfrm>
            <a:off x="1243667" y="4590633"/>
            <a:ext cx="710684" cy="40600"/>
          </a:xfrm>
          <a:prstGeom prst="roundRect">
            <a:avLst>
              <a:gd name="adj" fmla="val 225085"/>
            </a:avLst>
          </a:prstGeom>
          <a:solidFill>
            <a:srgbClr val="552C86"/>
          </a:solidFill>
          <a:ln/>
        </p:spPr>
      </p:sp>
      <p:sp>
        <p:nvSpPr>
          <p:cNvPr id="14" name="Shape 9"/>
          <p:cNvSpPr/>
          <p:nvPr/>
        </p:nvSpPr>
        <p:spPr>
          <a:xfrm>
            <a:off x="786825" y="4382572"/>
            <a:ext cx="456843" cy="456843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928747" y="4458653"/>
            <a:ext cx="172998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99" dirty="0"/>
          </a:p>
        </p:txBody>
      </p:sp>
      <p:sp>
        <p:nvSpPr>
          <p:cNvPr id="16" name="Text 11"/>
          <p:cNvSpPr/>
          <p:nvPr/>
        </p:nvSpPr>
        <p:spPr>
          <a:xfrm>
            <a:off x="2132052" y="435721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Scenarios</a:t>
            </a:r>
            <a:endParaRPr lang="en-US" sz="1999" dirty="0"/>
          </a:p>
        </p:txBody>
      </p:sp>
      <p:sp>
        <p:nvSpPr>
          <p:cNvPr id="17" name="Text 12"/>
          <p:cNvSpPr/>
          <p:nvPr/>
        </p:nvSpPr>
        <p:spPr>
          <a:xfrm>
            <a:off x="2132052" y="4796314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Simulations can be customized to present soldiers with a variety of evolving challenges and threats.</a:t>
            </a:r>
            <a:endParaRPr lang="en-US" sz="1599" dirty="0"/>
          </a:p>
        </p:txBody>
      </p:sp>
      <p:sp>
        <p:nvSpPr>
          <p:cNvPr id="18" name="Shape 13"/>
          <p:cNvSpPr/>
          <p:nvPr/>
        </p:nvSpPr>
        <p:spPr>
          <a:xfrm>
            <a:off x="1243667" y="6288584"/>
            <a:ext cx="710684" cy="40600"/>
          </a:xfrm>
          <a:prstGeom prst="roundRect">
            <a:avLst>
              <a:gd name="adj" fmla="val 225085"/>
            </a:avLst>
          </a:prstGeom>
          <a:solidFill>
            <a:srgbClr val="552C86"/>
          </a:solidFill>
          <a:ln/>
        </p:spPr>
      </p:sp>
      <p:sp>
        <p:nvSpPr>
          <p:cNvPr id="19" name="Shape 14"/>
          <p:cNvSpPr/>
          <p:nvPr/>
        </p:nvSpPr>
        <p:spPr>
          <a:xfrm>
            <a:off x="786825" y="6080522"/>
            <a:ext cx="456843" cy="456843"/>
          </a:xfrm>
          <a:prstGeom prst="roundRect">
            <a:avLst>
              <a:gd name="adj" fmla="val 20003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29342" y="6156603"/>
            <a:ext cx="171807" cy="3045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9"/>
              </a:lnSpc>
              <a:buNone/>
            </a:pPr>
            <a:r>
              <a:rPr lang="en-US" sz="23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99" dirty="0"/>
          </a:p>
        </p:txBody>
      </p:sp>
      <p:sp>
        <p:nvSpPr>
          <p:cNvPr id="21" name="Text 16"/>
          <p:cNvSpPr/>
          <p:nvPr/>
        </p:nvSpPr>
        <p:spPr>
          <a:xfrm>
            <a:off x="2132052" y="6055162"/>
            <a:ext cx="2752130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8"/>
              </a:lnSpc>
              <a:buNone/>
            </a:pPr>
            <a:r>
              <a:rPr lang="en-US" sz="19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Collaborative Training</a:t>
            </a:r>
            <a:endParaRPr lang="en-US" sz="1999" dirty="0"/>
          </a:p>
        </p:txBody>
      </p:sp>
      <p:sp>
        <p:nvSpPr>
          <p:cNvPr id="22" name="Text 17"/>
          <p:cNvSpPr/>
          <p:nvPr/>
        </p:nvSpPr>
        <p:spPr>
          <a:xfrm>
            <a:off x="2132052" y="6494264"/>
            <a:ext cx="6301264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8"/>
              </a:lnSpc>
              <a:buNone/>
            </a:pPr>
            <a:r>
              <a:rPr lang="en-US" sz="159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enables soldiers to train together, practicing communication, coordination, and teamwork in a virtual setting.</a:t>
            </a:r>
            <a:endParaRPr lang="en-US" sz="15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47" y="2756773"/>
            <a:ext cx="4893707" cy="27160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Scenario-Based Training Exercises</a:t>
            </a:r>
            <a:endParaRPr lang="en-US" sz="4666" dirty="0"/>
          </a:p>
        </p:txBody>
      </p:sp>
      <p:sp>
        <p:nvSpPr>
          <p:cNvPr id="7" name="Shape 2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18315" y="2845475"/>
            <a:ext cx="128349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99" dirty="0"/>
          </a:p>
        </p:txBody>
      </p:sp>
      <p:sp>
        <p:nvSpPr>
          <p:cNvPr id="9" name="Text 4"/>
          <p:cNvSpPr/>
          <p:nvPr/>
        </p:nvSpPr>
        <p:spPr>
          <a:xfrm>
            <a:off x="7086005" y="2756654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Hostage Rescue</a:t>
            </a:r>
            <a:endParaRPr lang="en-US" sz="2333" dirty="0"/>
          </a:p>
        </p:txBody>
      </p:sp>
      <p:sp>
        <p:nvSpPr>
          <p:cNvPr id="10" name="Text 5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Soldiers can practice coordinating a complex hostage extraction operation in a realistic VR environment.</a:t>
            </a:r>
            <a:endParaRPr lang="en-US" sz="1866" dirty="0"/>
          </a:p>
        </p:txBody>
      </p:sp>
      <p:sp>
        <p:nvSpPr>
          <p:cNvPr id="11" name="Shape 6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481524" y="4619863"/>
            <a:ext cx="201930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99" dirty="0"/>
          </a:p>
        </p:txBody>
      </p:sp>
      <p:sp>
        <p:nvSpPr>
          <p:cNvPr id="13" name="Text 8"/>
          <p:cNvSpPr/>
          <p:nvPr/>
        </p:nvSpPr>
        <p:spPr>
          <a:xfrm>
            <a:off x="7086005" y="4531043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Urban Warfare</a:t>
            </a:r>
            <a:endParaRPr lang="en-US" sz="2333" dirty="0"/>
          </a:p>
        </p:txBody>
      </p:sp>
      <p:sp>
        <p:nvSpPr>
          <p:cNvPr id="14" name="Text 9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simulations can recreate the challenges of urban combat, including navigating tight spaces and identifying targets.</a:t>
            </a:r>
            <a:endParaRPr lang="en-US" sz="1866" dirty="0"/>
          </a:p>
        </p:txBody>
      </p:sp>
      <p:sp>
        <p:nvSpPr>
          <p:cNvPr id="15" name="Shape 10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82239" y="6394252"/>
            <a:ext cx="200501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99" dirty="0"/>
          </a:p>
        </p:txBody>
      </p:sp>
      <p:sp>
        <p:nvSpPr>
          <p:cNvPr id="17" name="Text 12"/>
          <p:cNvSpPr/>
          <p:nvPr/>
        </p:nvSpPr>
        <p:spPr>
          <a:xfrm>
            <a:off x="7086005" y="6305431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Disaster Response</a:t>
            </a:r>
            <a:endParaRPr lang="en-US" sz="2333" dirty="0"/>
          </a:p>
        </p:txBody>
      </p:sp>
      <p:sp>
        <p:nvSpPr>
          <p:cNvPr id="18" name="Text 13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Soldiers can train for humanitarian aid missions, such as delivering supplies and providing medical assistance.</a:t>
            </a:r>
            <a:endParaRPr lang="en-US" sz="186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552" y="2492335"/>
            <a:ext cx="5037296" cy="324492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14812" y="774621"/>
            <a:ext cx="7528679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Situational Awareness</a:t>
            </a:r>
            <a:endParaRPr lang="en-US" sz="353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1604963"/>
            <a:ext cx="448866" cy="448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14812" y="2233374"/>
            <a:ext cx="2316599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360-Degree Visibility</a:t>
            </a:r>
            <a:endParaRPr lang="en-US" sz="1767" dirty="0"/>
          </a:p>
        </p:txBody>
      </p:sp>
      <p:sp>
        <p:nvSpPr>
          <p:cNvPr id="9" name="Text 3"/>
          <p:cNvSpPr/>
          <p:nvPr/>
        </p:nvSpPr>
        <p:spPr>
          <a:xfrm>
            <a:off x="6114812" y="2621518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headsets provide soldiers with a fully immersive, 360-degree field of view, improving their situational awareness.</a:t>
            </a:r>
            <a:endParaRPr lang="en-US" sz="141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812" y="3734514"/>
            <a:ext cx="448866" cy="4488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14812" y="436292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Thermal Imaging</a:t>
            </a:r>
            <a:endParaRPr lang="en-US" sz="1767" dirty="0"/>
          </a:p>
        </p:txBody>
      </p:sp>
      <p:sp>
        <p:nvSpPr>
          <p:cNvPr id="12" name="Text 5"/>
          <p:cNvSpPr/>
          <p:nvPr/>
        </p:nvSpPr>
        <p:spPr>
          <a:xfrm>
            <a:off x="6114812" y="4751070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simulations can incorporate thermal imaging technology, allowing soldiers to detect heat signatures and hidden threats.</a:t>
            </a:r>
            <a:endParaRPr lang="en-US" sz="141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812" y="5864066"/>
            <a:ext cx="448866" cy="4488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14812" y="6492478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Night Vision</a:t>
            </a:r>
            <a:endParaRPr lang="en-US" sz="1767" dirty="0"/>
          </a:p>
        </p:txBody>
      </p:sp>
      <p:sp>
        <p:nvSpPr>
          <p:cNvPr id="15" name="Text 7"/>
          <p:cNvSpPr/>
          <p:nvPr/>
        </p:nvSpPr>
        <p:spPr>
          <a:xfrm>
            <a:off x="6114812" y="6880622"/>
            <a:ext cx="7887176" cy="5743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training can simulate low-light conditions, enabling soldiers to practice using night vision equipment effectively.</a:t>
            </a:r>
            <a:endParaRPr lang="en-US" sz="141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72" y="2828092"/>
            <a:ext cx="4940856" cy="25734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0067" y="619125"/>
            <a:ext cx="7616666" cy="13637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69"/>
              </a:lnSpc>
              <a:buNone/>
            </a:pPr>
            <a:r>
              <a:rPr lang="en-US" sz="429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Reducing Training Costs and Risks</a:t>
            </a:r>
            <a:endParaRPr lang="en-US" sz="4295" dirty="0"/>
          </a:p>
        </p:txBody>
      </p:sp>
      <p:sp>
        <p:nvSpPr>
          <p:cNvPr id="7" name="Shape 2"/>
          <p:cNvSpPr/>
          <p:nvPr/>
        </p:nvSpPr>
        <p:spPr>
          <a:xfrm>
            <a:off x="6250067" y="2310051"/>
            <a:ext cx="7616666" cy="1621393"/>
          </a:xfrm>
          <a:prstGeom prst="roundRect">
            <a:avLst>
              <a:gd name="adj" fmla="val 605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75809" y="2535793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21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Cost-Effective</a:t>
            </a:r>
            <a:endParaRPr lang="en-US" sz="2148" dirty="0"/>
          </a:p>
        </p:txBody>
      </p:sp>
      <p:sp>
        <p:nvSpPr>
          <p:cNvPr id="9" name="Text 4"/>
          <p:cNvSpPr/>
          <p:nvPr/>
        </p:nvSpPr>
        <p:spPr>
          <a:xfrm>
            <a:off x="6475809" y="3007519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171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training is more cost-effective than live-fire exercises, which require expensive resources and logistical support.</a:t>
            </a:r>
            <a:endParaRPr lang="en-US" sz="1718" dirty="0"/>
          </a:p>
        </p:txBody>
      </p:sp>
      <p:sp>
        <p:nvSpPr>
          <p:cNvPr id="10" name="Shape 5"/>
          <p:cNvSpPr/>
          <p:nvPr/>
        </p:nvSpPr>
        <p:spPr>
          <a:xfrm>
            <a:off x="6250067" y="4149566"/>
            <a:ext cx="7616666" cy="1621393"/>
          </a:xfrm>
          <a:prstGeom prst="roundRect">
            <a:avLst>
              <a:gd name="adj" fmla="val 605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475809" y="4375309"/>
            <a:ext cx="2727484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21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Risk Mitigation</a:t>
            </a:r>
            <a:endParaRPr lang="en-US" sz="2148" dirty="0"/>
          </a:p>
        </p:txBody>
      </p:sp>
      <p:sp>
        <p:nvSpPr>
          <p:cNvPr id="12" name="Text 7"/>
          <p:cNvSpPr/>
          <p:nvPr/>
        </p:nvSpPr>
        <p:spPr>
          <a:xfrm>
            <a:off x="6475809" y="4847034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171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training eliminates the risks associated with live-fire drills, such as injuries and damage to equipment.</a:t>
            </a:r>
            <a:endParaRPr lang="en-US" sz="1718" dirty="0"/>
          </a:p>
        </p:txBody>
      </p:sp>
      <p:sp>
        <p:nvSpPr>
          <p:cNvPr id="13" name="Shape 8"/>
          <p:cNvSpPr/>
          <p:nvPr/>
        </p:nvSpPr>
        <p:spPr>
          <a:xfrm>
            <a:off x="6250067" y="5989082"/>
            <a:ext cx="7616666" cy="1621393"/>
          </a:xfrm>
          <a:prstGeom prst="roundRect">
            <a:avLst>
              <a:gd name="adj" fmla="val 605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475809" y="6214824"/>
            <a:ext cx="2922389" cy="3408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85"/>
              </a:lnSpc>
              <a:buNone/>
            </a:pPr>
            <a:r>
              <a:rPr lang="en-US" sz="21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Scalable Deployment</a:t>
            </a:r>
            <a:endParaRPr lang="en-US" sz="2148" dirty="0"/>
          </a:p>
        </p:txBody>
      </p:sp>
      <p:sp>
        <p:nvSpPr>
          <p:cNvPr id="15" name="Text 10"/>
          <p:cNvSpPr/>
          <p:nvPr/>
        </p:nvSpPr>
        <p:spPr>
          <a:xfrm>
            <a:off x="6475809" y="6686550"/>
            <a:ext cx="7165181" cy="698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49"/>
              </a:lnSpc>
              <a:buNone/>
            </a:pPr>
            <a:r>
              <a:rPr lang="en-US" sz="1718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systems can be easily deployed and scaled to accommodate the training needs of large military units.</a:t>
            </a:r>
            <a:endParaRPr lang="en-US" sz="171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7364" y="2446139"/>
            <a:ext cx="4999673" cy="333732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1157" y="1025247"/>
            <a:ext cx="7781687" cy="12163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89"/>
              </a:lnSpc>
              <a:buNone/>
            </a:pPr>
            <a:r>
              <a:rPr lang="en-US" sz="383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Integrating VR with Existing Training Programs</a:t>
            </a:r>
            <a:endParaRPr lang="en-US" sz="3831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57" y="2533412"/>
            <a:ext cx="973098" cy="155698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946077" y="2727960"/>
            <a:ext cx="2432804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Assessment</a:t>
            </a:r>
            <a:endParaRPr lang="en-US" sz="1916" dirty="0"/>
          </a:p>
        </p:txBody>
      </p:sp>
      <p:sp>
        <p:nvSpPr>
          <p:cNvPr id="9" name="Text 3"/>
          <p:cNvSpPr/>
          <p:nvPr/>
        </p:nvSpPr>
        <p:spPr>
          <a:xfrm>
            <a:off x="1946077" y="3148608"/>
            <a:ext cx="6516767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training can be used to evaluate soldiers' skills and identify areas for improvement.</a:t>
            </a:r>
            <a:endParaRPr lang="en-US" sz="1532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157" y="4090392"/>
            <a:ext cx="973098" cy="155698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46077" y="4284940"/>
            <a:ext cx="2432804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Skill Development</a:t>
            </a:r>
            <a:endParaRPr lang="en-US" sz="1916" dirty="0"/>
          </a:p>
        </p:txBody>
      </p:sp>
      <p:sp>
        <p:nvSpPr>
          <p:cNvPr id="12" name="Text 5"/>
          <p:cNvSpPr/>
          <p:nvPr/>
        </p:nvSpPr>
        <p:spPr>
          <a:xfrm>
            <a:off x="1946077" y="4705588"/>
            <a:ext cx="6516767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simulations can be tailored to help soldiers hone their tactical, decision-making, and communication skills.</a:t>
            </a:r>
            <a:endParaRPr lang="en-US" sz="153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157" y="5647373"/>
            <a:ext cx="973098" cy="155698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946077" y="5841921"/>
            <a:ext cx="2432804" cy="3039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95"/>
              </a:lnSpc>
              <a:buNone/>
            </a:pPr>
            <a:r>
              <a:rPr lang="en-US" sz="191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Certification</a:t>
            </a:r>
            <a:endParaRPr lang="en-US" sz="1916" dirty="0"/>
          </a:p>
        </p:txBody>
      </p:sp>
      <p:sp>
        <p:nvSpPr>
          <p:cNvPr id="15" name="Text 7"/>
          <p:cNvSpPr/>
          <p:nvPr/>
        </p:nvSpPr>
        <p:spPr>
          <a:xfrm>
            <a:off x="1946077" y="6262568"/>
            <a:ext cx="6516767" cy="622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52"/>
              </a:lnSpc>
              <a:buNone/>
            </a:pPr>
            <a:r>
              <a:rPr lang="en-US" sz="1532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VR training can be integrated into existing certification programs to ensure soldiers are prepared for real-world missions.</a:t>
            </a:r>
            <a:endParaRPr lang="en-US" sz="15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867" y="819150"/>
            <a:ext cx="4944547" cy="65911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8666" y="773192"/>
            <a:ext cx="7626667" cy="1354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VR in Military Training</a:t>
            </a:r>
            <a:endParaRPr lang="en-US" sz="4267" dirty="0"/>
          </a:p>
        </p:txBody>
      </p:sp>
      <p:sp>
        <p:nvSpPr>
          <p:cNvPr id="7" name="Shape 2"/>
          <p:cNvSpPr/>
          <p:nvPr/>
        </p:nvSpPr>
        <p:spPr>
          <a:xfrm>
            <a:off x="758666" y="2453283"/>
            <a:ext cx="7626667" cy="5003006"/>
          </a:xfrm>
          <a:prstGeom prst="roundRect">
            <a:avLst>
              <a:gd name="adj" fmla="val 19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766286" y="2460903"/>
            <a:ext cx="7611428" cy="13157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982980" y="2598539"/>
            <a:ext cx="3368516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Advancements in Hardware</a:t>
            </a:r>
            <a:endParaRPr lang="en-US" sz="1707" dirty="0"/>
          </a:p>
        </p:txBody>
      </p:sp>
      <p:sp>
        <p:nvSpPr>
          <p:cNvPr id="10" name="Text 5"/>
          <p:cNvSpPr/>
          <p:nvPr/>
        </p:nvSpPr>
        <p:spPr>
          <a:xfrm>
            <a:off x="4792504" y="2598539"/>
            <a:ext cx="3368516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Improved resolution, field of view, and haptic feedback will enhance the realism of VR training.</a:t>
            </a:r>
            <a:endParaRPr lang="en-US" sz="1707" dirty="0"/>
          </a:p>
        </p:txBody>
      </p:sp>
      <p:sp>
        <p:nvSpPr>
          <p:cNvPr id="11" name="Shape 6"/>
          <p:cNvSpPr/>
          <p:nvPr/>
        </p:nvSpPr>
        <p:spPr>
          <a:xfrm>
            <a:off x="766286" y="3776663"/>
            <a:ext cx="7611428" cy="16625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982980" y="3914299"/>
            <a:ext cx="3368516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Artificial Intelligence</a:t>
            </a:r>
            <a:endParaRPr lang="en-US" sz="1707" dirty="0"/>
          </a:p>
        </p:txBody>
      </p:sp>
      <p:sp>
        <p:nvSpPr>
          <p:cNvPr id="13" name="Text 8"/>
          <p:cNvSpPr/>
          <p:nvPr/>
        </p:nvSpPr>
        <p:spPr>
          <a:xfrm>
            <a:off x="4792504" y="3914299"/>
            <a:ext cx="3368516" cy="1387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AI-driven adversaries and simulated environments will make VR training more dynamic and challenging.</a:t>
            </a:r>
            <a:endParaRPr lang="en-US" sz="1707" dirty="0"/>
          </a:p>
        </p:txBody>
      </p:sp>
      <p:sp>
        <p:nvSpPr>
          <p:cNvPr id="14" name="Shape 9"/>
          <p:cNvSpPr/>
          <p:nvPr/>
        </p:nvSpPr>
        <p:spPr>
          <a:xfrm>
            <a:off x="766286" y="5439251"/>
            <a:ext cx="7611428" cy="20094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982980" y="5576888"/>
            <a:ext cx="3368516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Networked Simulations</a:t>
            </a:r>
            <a:endParaRPr lang="en-US" sz="1707" dirty="0"/>
          </a:p>
        </p:txBody>
      </p:sp>
      <p:sp>
        <p:nvSpPr>
          <p:cNvPr id="16" name="Text 11"/>
          <p:cNvSpPr/>
          <p:nvPr/>
        </p:nvSpPr>
        <p:spPr>
          <a:xfrm>
            <a:off x="4792504" y="5576888"/>
            <a:ext cx="3368516" cy="17341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Soldiers will be able to train together in large-scale, interconnected VR environments, fostering teamwork and coordination.</a:t>
            </a:r>
            <a:endParaRPr lang="en-US" sz="170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501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ASUS</cp:lastModifiedBy>
  <cp:revision>2</cp:revision>
  <dcterms:created xsi:type="dcterms:W3CDTF">2024-07-02T05:32:41Z</dcterms:created>
  <dcterms:modified xsi:type="dcterms:W3CDTF">2024-07-02T05:42:25Z</dcterms:modified>
</cp:coreProperties>
</file>